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80" r:id="rId4"/>
    <p:sldId id="258" r:id="rId5"/>
    <p:sldId id="259" r:id="rId6"/>
    <p:sldId id="282" r:id="rId7"/>
    <p:sldId id="262" r:id="rId8"/>
    <p:sldId id="264" r:id="rId9"/>
    <p:sldId id="279" r:id="rId10"/>
    <p:sldId id="28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39"/>
    <p:restoredTop sz="94669"/>
  </p:normalViewPr>
  <p:slideViewPr>
    <p:cSldViewPr snapToGrid="0" snapToObjects="1">
      <p:cViewPr>
        <p:scale>
          <a:sx n="168" d="100"/>
          <a:sy n="168" d="100"/>
        </p:scale>
        <p:origin x="504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B48621-EFD1-8643-80B2-154C54177715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AF37D0-8F23-5E44-8589-2476FC3D5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957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40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34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70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87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54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78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081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93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789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4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61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9F20B-C47B-314D-87F4-AC6C864F67CD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ABD22-047A-8F4C-84C6-2737D9AA7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09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o.gl/qaStf1" TargetMode="Externa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2581" y="1979613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5400" dirty="0">
                <a:latin typeface="Apple SD Gothic Neo" charset="-127"/>
                <a:ea typeface="Apple SD Gothic Neo" charset="-127"/>
                <a:cs typeface="Apple SD Gothic Neo" charset="-127"/>
              </a:rPr>
              <a:t>&lt;</a:t>
            </a:r>
            <a:r>
              <a:rPr lang="ko-KR" altLang="en-US" sz="5400" dirty="0">
                <a:latin typeface="Apple SD Gothic Neo" charset="-127"/>
                <a:ea typeface="Apple SD Gothic Neo" charset="-127"/>
                <a:cs typeface="Apple SD Gothic Neo" charset="-127"/>
              </a:rPr>
              <a:t>통증과 감정 뇌이미징 실험</a:t>
            </a:r>
            <a:r>
              <a:rPr lang="en-US" altLang="ko-KR" sz="5400" dirty="0">
                <a:latin typeface="Apple SD Gothic Neo" charset="-127"/>
                <a:ea typeface="Apple SD Gothic Neo" charset="-127"/>
                <a:cs typeface="Apple SD Gothic Neo" charset="-127"/>
              </a:rPr>
              <a:t>&gt;</a:t>
            </a:r>
            <a:r>
              <a:rPr lang="ko-KR" altLang="en-US" sz="5400" dirty="0">
                <a:latin typeface="Apple SD Gothic Neo" charset="-127"/>
                <a:ea typeface="Apple SD Gothic Neo" charset="-127"/>
                <a:cs typeface="Apple SD Gothic Neo" charset="-127"/>
              </a:rPr>
              <a:t> 참가 신청 방법</a:t>
            </a:r>
            <a:endParaRPr lang="en-US" sz="5400" dirty="0"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2113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528" y="165326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4. </a:t>
            </a:r>
            <a:r>
              <a:rPr lang="ko-KR" altLang="en-US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참여 신청 완료</a:t>
            </a:r>
            <a:endParaRPr lang="en-US" dirty="0"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78" y="1237795"/>
            <a:ext cx="4864631" cy="5407933"/>
          </a:xfrm>
        </p:spPr>
      </p:pic>
      <p:sp>
        <p:nvSpPr>
          <p:cNvPr id="5" name="Frame 4"/>
          <p:cNvSpPr/>
          <p:nvPr/>
        </p:nvSpPr>
        <p:spPr>
          <a:xfrm>
            <a:off x="1030742" y="5951356"/>
            <a:ext cx="4646158" cy="477384"/>
          </a:xfrm>
          <a:prstGeom prst="frame">
            <a:avLst>
              <a:gd name="adj1" fmla="val 603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6" name="Line Callout 2 5"/>
          <p:cNvSpPr/>
          <p:nvPr/>
        </p:nvSpPr>
        <p:spPr>
          <a:xfrm>
            <a:off x="7528717" y="2498204"/>
            <a:ext cx="3841411" cy="1845196"/>
          </a:xfrm>
          <a:prstGeom prst="borderCallout2">
            <a:avLst>
              <a:gd name="adj1" fmla="val 53164"/>
              <a:gd name="adj2" fmla="val -3374"/>
              <a:gd name="adj3" fmla="val 53164"/>
              <a:gd name="adj4" fmla="val -21296"/>
              <a:gd name="adj5" fmla="val 178984"/>
              <a:gd name="adj6" fmla="val -87210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설문조사 답변을 모두 제출하신 뒤</a:t>
            </a:r>
            <a:r>
              <a:rPr lang="en-US" altLang="ko-KR" sz="140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lang="ko-KR" altLang="en-US" sz="140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실험 목록에서 다음과 같은 안내문이 나오면 설문 결과가 제대로 저장된 것 입니다</a:t>
            </a:r>
            <a:r>
              <a:rPr lang="en-US" altLang="ko-KR" sz="140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.</a:t>
            </a:r>
            <a:br>
              <a:rPr lang="en-US" altLang="ko-KR" sz="140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</a:br>
            <a:r>
              <a:rPr lang="ko-KR" altLang="en-US" sz="1400" b="1" dirty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설문 조사 결과 실험에 적합한 참가자로 판단되면</a:t>
            </a:r>
            <a:r>
              <a:rPr lang="en-US" altLang="ko-KR" sz="1400" b="1" dirty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lang="ko-KR" altLang="en-US" sz="1400" b="1" dirty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실험 담당자가 실험 일정과 안내 사항을 이메일과 문자메세지로 알려드립니다</a:t>
            </a:r>
            <a:r>
              <a:rPr lang="en-US" altLang="ko-KR" sz="1400" b="1" dirty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.</a:t>
            </a:r>
            <a:endParaRPr lang="en-US" sz="140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5294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918460" y="1203960"/>
            <a:ext cx="8298180" cy="4953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996" y="13401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1.</a:t>
            </a:r>
            <a:r>
              <a:rPr lang="ko-KR" altLang="en-US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 </a:t>
            </a:r>
            <a:r>
              <a:rPr lang="en-US" sz="3600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https://</a:t>
            </a:r>
            <a:r>
              <a:rPr lang="en-US" sz="3600" dirty="0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goo.gl/qaStf1</a:t>
            </a:r>
            <a:r>
              <a:rPr lang="ko-KR" altLang="en-US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 에서 회원가입 및 로그인</a:t>
            </a:r>
            <a:endParaRPr lang="en-US" sz="3600" dirty="0"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983" y="1523870"/>
            <a:ext cx="6580345" cy="4351338"/>
          </a:xfrm>
        </p:spPr>
      </p:pic>
      <p:sp>
        <p:nvSpPr>
          <p:cNvPr id="5" name="Frame 4"/>
          <p:cNvSpPr/>
          <p:nvPr/>
        </p:nvSpPr>
        <p:spPr>
          <a:xfrm>
            <a:off x="6554116" y="2529221"/>
            <a:ext cx="3014505" cy="341644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6" name="Line Callout 2 5"/>
          <p:cNvSpPr/>
          <p:nvPr/>
        </p:nvSpPr>
        <p:spPr>
          <a:xfrm>
            <a:off x="9908381" y="2100263"/>
            <a:ext cx="1121569" cy="357521"/>
          </a:xfrm>
          <a:prstGeom prst="borderCallout2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회원가입</a:t>
            </a:r>
            <a:endParaRPr lang="en-US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8" name="Line Callout 2 7"/>
          <p:cNvSpPr/>
          <p:nvPr/>
        </p:nvSpPr>
        <p:spPr>
          <a:xfrm>
            <a:off x="6554116" y="3604219"/>
            <a:ext cx="1121569" cy="357521"/>
          </a:xfrm>
          <a:prstGeom prst="borderCallout2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로그인</a:t>
            </a:r>
            <a:endParaRPr lang="en-US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167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996" y="13401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 smtClean="0"/>
              <a:t>1-1.</a:t>
            </a:r>
            <a:r>
              <a:rPr lang="ko-KR" altLang="en-US" sz="3600" dirty="0" smtClean="0"/>
              <a:t> 회원가입 방법</a:t>
            </a:r>
            <a:endParaRPr lang="en-US" sz="3600" dirty="0"/>
          </a:p>
        </p:txBody>
      </p:sp>
      <p:grpSp>
        <p:nvGrpSpPr>
          <p:cNvPr id="3" name="그룹 2"/>
          <p:cNvGrpSpPr/>
          <p:nvPr/>
        </p:nvGrpSpPr>
        <p:grpSpPr>
          <a:xfrm>
            <a:off x="919996" y="1161056"/>
            <a:ext cx="10445711" cy="5416815"/>
            <a:chOff x="919996" y="1161056"/>
            <a:chExt cx="10445711" cy="541681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9996" y="1377821"/>
              <a:ext cx="6649244" cy="5200050"/>
            </a:xfrm>
            <a:prstGeom prst="rect">
              <a:avLst/>
            </a:prstGeom>
          </p:spPr>
        </p:pic>
        <p:sp>
          <p:nvSpPr>
            <p:cNvPr id="5" name="Frame 4"/>
            <p:cNvSpPr/>
            <p:nvPr/>
          </p:nvSpPr>
          <p:spPr>
            <a:xfrm>
              <a:off x="4246006" y="2318876"/>
              <a:ext cx="3323234" cy="3681873"/>
            </a:xfrm>
            <a:prstGeom prst="frame">
              <a:avLst>
                <a:gd name="adj1" fmla="val 218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6" name="Line Callout 2 5"/>
            <p:cNvSpPr/>
            <p:nvPr/>
          </p:nvSpPr>
          <p:spPr>
            <a:xfrm>
              <a:off x="8639250" y="1161056"/>
              <a:ext cx="2726457" cy="1047003"/>
            </a:xfrm>
            <a:prstGeom prst="borderCallout2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smtClean="0">
                  <a:solidFill>
                    <a:schemeClr val="tx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모두 작성 후 </a:t>
              </a:r>
              <a:r>
                <a:rPr lang="en-US" altLang="ko-KR" sz="1200" b="1" dirty="0" smtClean="0">
                  <a:solidFill>
                    <a:schemeClr val="tx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Request Account </a:t>
              </a:r>
              <a:r>
                <a:rPr lang="ko-KR" altLang="en-US" sz="1200" b="1" dirty="0" smtClean="0">
                  <a:solidFill>
                    <a:schemeClr val="tx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클릭</a:t>
              </a:r>
              <a:r>
                <a:rPr lang="en-US" altLang="ko-KR" sz="1200" b="1" dirty="0" smtClean="0">
                  <a:solidFill>
                    <a:schemeClr val="tx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,</a:t>
              </a:r>
              <a:r>
                <a:rPr lang="ko-KR" altLang="en-US" sz="1200" b="1" dirty="0" smtClean="0">
                  <a:solidFill>
                    <a:schemeClr val="tx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이메일로 발송된 임시 비밀번호로 로그인 및 새 비밀번호 설정</a:t>
              </a:r>
              <a:r>
                <a:rPr lang="en-US" altLang="ko-KR" sz="1200" b="1" dirty="0" smtClean="0">
                  <a:solidFill>
                    <a:schemeClr val="tx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!</a:t>
              </a:r>
              <a:endParaRPr lang="en-US" sz="1200" b="1" dirty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29123" y="3098045"/>
              <a:ext cx="177165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이름을 적어주십시오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.</a:t>
              </a:r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(</a:t>
              </a:r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한글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,</a:t>
              </a:r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영어 무관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)</a:t>
              </a:r>
              <a:endParaRPr lang="en-US" sz="1050" dirty="0">
                <a:solidFill>
                  <a:srgbClr val="FF0000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29123" y="3501078"/>
              <a:ext cx="167878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성을 적어주십시오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.</a:t>
              </a:r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(</a:t>
              </a:r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한글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,</a:t>
              </a:r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영어 무관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)</a:t>
              </a:r>
              <a:endParaRPr lang="en-US" sz="1050" dirty="0">
                <a:solidFill>
                  <a:srgbClr val="FF0000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429123" y="4307541"/>
              <a:ext cx="22574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연락 가능한 이메일 주소를 적어주십시오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.</a:t>
              </a:r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이메일로 임시 비밀번호가 발송되므로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,</a:t>
              </a:r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정확하게 적어주세요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.</a:t>
              </a:r>
              <a:endParaRPr lang="en-US" sz="1050" dirty="0">
                <a:solidFill>
                  <a:srgbClr val="FF0000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29123" y="4772694"/>
              <a:ext cx="201454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위의 이메일 주소를 다시 한번 적어주십시오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.</a:t>
              </a:r>
              <a:endParaRPr lang="en-US" sz="1050" dirty="0">
                <a:solidFill>
                  <a:srgbClr val="FF0000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9123" y="5186666"/>
              <a:ext cx="192167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연락 가능한 휴대폰 번호를 적어주십시오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.</a:t>
              </a:r>
              <a:endParaRPr lang="en-US" sz="1050" dirty="0">
                <a:solidFill>
                  <a:srgbClr val="FF0000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429123" y="3937515"/>
              <a:ext cx="1300163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사용할 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ID</a:t>
              </a:r>
              <a:r>
                <a:rPr lang="ko-KR" altLang="en-US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를 적어주십시오</a:t>
              </a:r>
              <a:r>
                <a:rPr lang="en-US" altLang="ko-KR" sz="700" dirty="0" smtClean="0">
                  <a:solidFill>
                    <a:srgbClr val="FF0000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.</a:t>
              </a:r>
              <a:endParaRPr lang="en-US" sz="700" dirty="0">
                <a:solidFill>
                  <a:srgbClr val="FF0000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2333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996" y="13401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2.</a:t>
            </a:r>
            <a:r>
              <a:rPr lang="ko-KR" altLang="en-US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  </a:t>
            </a:r>
            <a:r>
              <a:rPr lang="en-US" altLang="ko-KR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Prescreen</a:t>
            </a:r>
            <a:r>
              <a:rPr lang="ko-KR" altLang="en-US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 설문에 참여하기</a:t>
            </a:r>
            <a:endParaRPr lang="en-US" sz="3600" dirty="0"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576" y="1825625"/>
            <a:ext cx="6588847" cy="4351338"/>
          </a:xfrm>
        </p:spPr>
      </p:pic>
      <p:sp>
        <p:nvSpPr>
          <p:cNvPr id="6" name="Frame 5"/>
          <p:cNvSpPr/>
          <p:nvPr/>
        </p:nvSpPr>
        <p:spPr>
          <a:xfrm>
            <a:off x="4525291" y="3393615"/>
            <a:ext cx="3147097" cy="321135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7" name="Line Callout 2 6"/>
          <p:cNvSpPr/>
          <p:nvPr/>
        </p:nvSpPr>
        <p:spPr>
          <a:xfrm>
            <a:off x="8672513" y="2500312"/>
            <a:ext cx="2971800" cy="100726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2092"/>
              <a:gd name="adj6" fmla="val -51686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클릭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!</a:t>
            </a:r>
            <a:b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</a:b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Prescreen</a:t>
            </a: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은 해당 실험뿐만 아니라 성균관대학교 뇌과학 이미징 연구단에서 시행중인 모든 실험에 필요한 기본적인 조사입니다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.</a:t>
            </a:r>
            <a:endParaRPr lang="en-US" sz="105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109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996" y="13401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2.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  </a:t>
            </a:r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Prescreen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 설문에 참여하기</a:t>
            </a:r>
            <a:endParaRPr lang="en-US" sz="3600" dirty="0"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grpSp>
        <p:nvGrpSpPr>
          <p:cNvPr id="9" name="그룹 8"/>
          <p:cNvGrpSpPr>
            <a:grpSpLocks noChangeAspect="1"/>
          </p:cNvGrpSpPr>
          <p:nvPr/>
        </p:nvGrpSpPr>
        <p:grpSpPr>
          <a:xfrm>
            <a:off x="2054345" y="1920242"/>
            <a:ext cx="7112515" cy="3413760"/>
            <a:chOff x="8241785" y="1280982"/>
            <a:chExt cx="3987285" cy="1913758"/>
          </a:xfrm>
        </p:grpSpPr>
        <p:pic>
          <p:nvPicPr>
            <p:cNvPr id="6" name="Content Placehold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8446"/>
            <a:stretch/>
          </p:blipFill>
          <p:spPr>
            <a:xfrm>
              <a:off x="8241785" y="1280982"/>
              <a:ext cx="3987285" cy="1913758"/>
            </a:xfrm>
            <a:prstGeom prst="rect">
              <a:avLst/>
            </a:prstGeom>
          </p:spPr>
        </p:pic>
        <p:sp>
          <p:nvSpPr>
            <p:cNvPr id="7" name="Frame 6"/>
            <p:cNvSpPr/>
            <p:nvPr/>
          </p:nvSpPr>
          <p:spPr>
            <a:xfrm>
              <a:off x="8288500" y="2207752"/>
              <a:ext cx="669764" cy="271129"/>
            </a:xfrm>
            <a:prstGeom prst="fram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8" name="Line Callout 2 7"/>
            <p:cNvSpPr/>
            <p:nvPr/>
          </p:nvSpPr>
          <p:spPr>
            <a:xfrm>
              <a:off x="9757411" y="2543508"/>
              <a:ext cx="1757363" cy="39879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37973"/>
                <a:gd name="adj6" fmla="val -41789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smtClean="0">
                  <a:solidFill>
                    <a:schemeClr val="tx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클릭하여 저장</a:t>
              </a:r>
              <a:endParaRPr lang="en-US" b="1" dirty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20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996" y="13401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2.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  </a:t>
            </a:r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Prescreen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 설문에 참여하기</a:t>
            </a:r>
            <a:endParaRPr lang="en-US" sz="3600" dirty="0"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73361"/>
            <a:ext cx="4192985" cy="4605469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385" y="1273361"/>
            <a:ext cx="4048800" cy="4605469"/>
          </a:xfrm>
          <a:prstGeom prst="rect">
            <a:avLst/>
          </a:prstGeom>
        </p:spPr>
      </p:pic>
      <p:sp>
        <p:nvSpPr>
          <p:cNvPr id="3" name="텍스트 상자 2"/>
          <p:cNvSpPr txBox="1"/>
          <p:nvPr/>
        </p:nvSpPr>
        <p:spPr>
          <a:xfrm>
            <a:off x="5280660" y="3299871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smtClean="0">
                <a:solidFill>
                  <a:srgbClr val="C00000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모두 작성후</a:t>
            </a:r>
            <a:endParaRPr kumimoji="1" lang="ko-KR" altLang="en-US" b="1">
              <a:solidFill>
                <a:srgbClr val="C00000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61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996" y="13401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3.</a:t>
            </a:r>
            <a:r>
              <a:rPr lang="ko-KR" altLang="en-US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Available studies</a:t>
            </a:r>
            <a:r>
              <a:rPr lang="ko-KR" altLang="en-US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에서 </a:t>
            </a:r>
            <a:r>
              <a:rPr lang="en-US" altLang="ko-KR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&lt;</a:t>
            </a:r>
            <a:r>
              <a:rPr lang="ko-KR" altLang="en-US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통증과 감정 뇌이미징 연구</a:t>
            </a:r>
            <a:r>
              <a:rPr lang="en-US" altLang="ko-KR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&gt;</a:t>
            </a:r>
            <a:r>
              <a:rPr lang="ko-KR" altLang="en-US" sz="3600" dirty="0" smtClean="0">
                <a:latin typeface="Apple SD Gothic Neo" charset="-127"/>
                <a:ea typeface="Apple SD Gothic Neo" charset="-127"/>
                <a:cs typeface="Apple SD Gothic Neo" charset="-127"/>
              </a:rPr>
              <a:t>에 참여</a:t>
            </a:r>
            <a:endParaRPr lang="en-US" sz="3600" dirty="0"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01" y="1354138"/>
            <a:ext cx="6441159" cy="4939506"/>
          </a:xfrm>
        </p:spPr>
      </p:pic>
      <p:sp>
        <p:nvSpPr>
          <p:cNvPr id="6" name="Frame 5"/>
          <p:cNvSpPr/>
          <p:nvPr/>
        </p:nvSpPr>
        <p:spPr>
          <a:xfrm>
            <a:off x="310584" y="3394907"/>
            <a:ext cx="3096986" cy="41271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906860" y="1354138"/>
            <a:ext cx="4280416" cy="4939506"/>
            <a:chOff x="6906860" y="1354138"/>
            <a:chExt cx="4280416" cy="4939506"/>
          </a:xfrm>
        </p:grpSpPr>
        <p:pic>
          <p:nvPicPr>
            <p:cNvPr id="5" name="Content Placeholder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6860" y="1354138"/>
              <a:ext cx="4280416" cy="4939506"/>
            </a:xfrm>
            <a:prstGeom prst="rect">
              <a:avLst/>
            </a:prstGeom>
          </p:spPr>
        </p:pic>
        <p:sp>
          <p:nvSpPr>
            <p:cNvPr id="7" name="Frame 6"/>
            <p:cNvSpPr/>
            <p:nvPr/>
          </p:nvSpPr>
          <p:spPr>
            <a:xfrm>
              <a:off x="6970834" y="5046202"/>
              <a:ext cx="4130554" cy="333042"/>
            </a:xfrm>
            <a:prstGeom prst="fram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481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996" y="13401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3.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Available studies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에서 </a:t>
            </a:r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&lt;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통증과 감정 뇌이미징 연구</a:t>
            </a:r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&gt;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에 참여</a:t>
            </a:r>
            <a:endParaRPr lang="en-US" sz="3600" dirty="0"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833" y="1618456"/>
            <a:ext cx="4024073" cy="463232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340" y="1618455"/>
            <a:ext cx="6837077" cy="4632325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>
          <a:xfrm>
            <a:off x="5192039" y="3934616"/>
            <a:ext cx="4794923" cy="36592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7" name="Frame 6"/>
          <p:cNvSpPr/>
          <p:nvPr/>
        </p:nvSpPr>
        <p:spPr>
          <a:xfrm>
            <a:off x="993897" y="5491496"/>
            <a:ext cx="3470947" cy="273510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8" name="Line Callout 2 7"/>
          <p:cNvSpPr/>
          <p:nvPr/>
        </p:nvSpPr>
        <p:spPr>
          <a:xfrm>
            <a:off x="8489878" y="4620982"/>
            <a:ext cx="2971800" cy="100726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4291"/>
              <a:gd name="adj6" fmla="val -47119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해당 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timeslot</a:t>
            </a: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은 실제 실험 참여 시간과 관계 없는 시간이니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안심하시고 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Participate</a:t>
            </a: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버튼을 눌러 설문에 참여해주시면 됩니다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.</a:t>
            </a: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/>
            </a:r>
            <a:b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</a:b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실제 실험 참가 시간은 실험자가 개별 연락드려서 일정을 잡습니다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.</a:t>
            </a: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</a:t>
            </a:r>
            <a:endParaRPr lang="en-US" sz="105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87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996" y="13401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3.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Available studies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에서 </a:t>
            </a:r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&lt;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통증과 감정 뇌이미징 연구</a:t>
            </a:r>
            <a:r>
              <a:rPr lang="en-US" altLang="ko-KR" sz="3600" dirty="0">
                <a:latin typeface="Apple SD Gothic Neo" charset="-127"/>
                <a:ea typeface="Apple SD Gothic Neo" charset="-127"/>
                <a:cs typeface="Apple SD Gothic Neo" charset="-127"/>
              </a:rPr>
              <a:t>&gt;</a:t>
            </a:r>
            <a:r>
              <a:rPr lang="ko-KR" altLang="en-US" sz="3600" dirty="0">
                <a:latin typeface="Apple SD Gothic Neo" charset="-127"/>
                <a:ea typeface="Apple SD Gothic Neo" charset="-127"/>
                <a:cs typeface="Apple SD Gothic Neo" charset="-127"/>
              </a:rPr>
              <a:t>에 참여</a:t>
            </a:r>
            <a:endParaRPr lang="en-US" sz="3600" dirty="0"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6" y="1500058"/>
            <a:ext cx="7293674" cy="4839494"/>
          </a:xfrm>
        </p:spPr>
      </p:pic>
      <p:pic>
        <p:nvPicPr>
          <p:cNvPr id="4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4320" y="1500058"/>
            <a:ext cx="4365718" cy="4989930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>
          <a:xfrm>
            <a:off x="157163" y="2757488"/>
            <a:ext cx="5379242" cy="735806"/>
          </a:xfrm>
          <a:prstGeom prst="frame">
            <a:avLst>
              <a:gd name="adj1" fmla="val 603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7" name="Line Callout 2 6"/>
          <p:cNvSpPr/>
          <p:nvPr/>
        </p:nvSpPr>
        <p:spPr>
          <a:xfrm>
            <a:off x="2003352" y="3967776"/>
            <a:ext cx="2247179" cy="78877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9650"/>
              <a:gd name="adj6" fmla="val -28999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설문조사 도중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아무런 입력 없이 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20</a:t>
            </a: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분이 지나면 자동으로 로그아웃이 되니 주의해 주십시오</a:t>
            </a:r>
            <a:r>
              <a:rPr lang="en-US" altLang="ko-KR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.</a:t>
            </a:r>
            <a:r>
              <a:rPr lang="ko-KR" altLang="en-US" sz="1050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</a:t>
            </a:r>
            <a:endParaRPr lang="en-US" sz="105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987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209</Words>
  <Application>Microsoft Macintosh PowerPoint</Application>
  <PresentationFormat>와이드스크린</PresentationFormat>
  <Paragraphs>25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맑은 고딕</vt:lpstr>
      <vt:lpstr>Apple SD Gothic Neo</vt:lpstr>
      <vt:lpstr>Calibri</vt:lpstr>
      <vt:lpstr>Calibri Light</vt:lpstr>
      <vt:lpstr>Arial</vt:lpstr>
      <vt:lpstr>Office Theme</vt:lpstr>
      <vt:lpstr>&lt;통증과 감정 뇌이미징 실험&gt; 참가 신청 방법</vt:lpstr>
      <vt:lpstr>1. https://goo.gl/qaStf1 에서 회원가입 및 로그인</vt:lpstr>
      <vt:lpstr>1-1. 회원가입 방법</vt:lpstr>
      <vt:lpstr>2.  Prescreen 설문에 참여하기</vt:lpstr>
      <vt:lpstr>2.  Prescreen 설문에 참여하기</vt:lpstr>
      <vt:lpstr>2.  Prescreen 설문에 참여하기</vt:lpstr>
      <vt:lpstr>3. Available studies에서 &lt;통증과 감정 뇌이미징 연구&gt;에 참여</vt:lpstr>
      <vt:lpstr>3. Available studies에서 &lt;통증과 감정 뇌이미징 연구&gt;에 참여</vt:lpstr>
      <vt:lpstr>3. Available studies에서 &lt;통증과 감정 뇌이미징 연구&gt;에 참여</vt:lpstr>
      <vt:lpstr>4. 참여 신청 완료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Sona system manual</dc:title>
  <dc:creator>김수환</dc:creator>
  <cp:lastModifiedBy>Choong-wan Woo</cp:lastModifiedBy>
  <cp:revision>12</cp:revision>
  <dcterms:created xsi:type="dcterms:W3CDTF">2017-10-16T05:16:20Z</dcterms:created>
  <dcterms:modified xsi:type="dcterms:W3CDTF">2017-10-16T07:15:20Z</dcterms:modified>
</cp:coreProperties>
</file>

<file path=docProps/thumbnail.jpeg>
</file>